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9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4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9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4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6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1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4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0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40269-7BB4-4292-BCE8-493B5A43FE4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D810A-938E-46C6-8B21-E96824424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9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 Travel expressions</a:t>
            </a:r>
            <a:br>
              <a:rPr lang="en-US" dirty="0" smtClean="0"/>
            </a:br>
            <a:r>
              <a:rPr lang="en-US" dirty="0" smtClean="0"/>
              <a:t>IPA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préfère</a:t>
            </a:r>
            <a:r>
              <a:rPr lang="en-US" dirty="0" smtClean="0">
                <a:latin typeface="Comic Sans MS" panose="030F0702030302020204" pitchFamily="66" charset="0"/>
              </a:rPr>
              <a:t> un lit simple.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prefer a single bed.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préfère</a:t>
            </a:r>
            <a:r>
              <a:rPr lang="en-US" dirty="0" smtClean="0">
                <a:latin typeface="Comic Sans MS" panose="030F0702030302020204" pitchFamily="66" charset="0"/>
              </a:rPr>
              <a:t> un lit double.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prefer a double/full bed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préfère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chambre</a:t>
            </a:r>
            <a:r>
              <a:rPr lang="en-US" dirty="0" smtClean="0">
                <a:latin typeface="Comic Sans MS" panose="030F0702030302020204" pitchFamily="66" charset="0"/>
              </a:rPr>
              <a:t> non </a:t>
            </a:r>
            <a:r>
              <a:rPr lang="en-US" dirty="0" err="1" smtClean="0">
                <a:latin typeface="Comic Sans MS" panose="030F0702030302020204" pitchFamily="66" charset="0"/>
              </a:rPr>
              <a:t>fumeur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prefer a non-smoking room.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624" y="769392"/>
            <a:ext cx="3493636" cy="19775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4141" y="2881858"/>
            <a:ext cx="2234602" cy="15185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189" y="4627929"/>
            <a:ext cx="2234427" cy="223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préfère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chambre</a:t>
            </a:r>
            <a:r>
              <a:rPr lang="en-US" dirty="0" smtClean="0">
                <a:latin typeface="Comic Sans MS" panose="030F0702030302020204" pitchFamily="66" charset="0"/>
              </a:rPr>
              <a:t> avec </a:t>
            </a:r>
            <a:r>
              <a:rPr lang="en-US" dirty="0" err="1" smtClean="0">
                <a:latin typeface="Comic Sans MS" panose="030F0702030302020204" pitchFamily="66" charset="0"/>
              </a:rPr>
              <a:t>vue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prefer a room with a view.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préfère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chambre</a:t>
            </a:r>
            <a:r>
              <a:rPr lang="en-US" dirty="0" smtClean="0">
                <a:latin typeface="Comic Sans MS" panose="030F0702030302020204" pitchFamily="66" charset="0"/>
              </a:rPr>
              <a:t> avec la </a:t>
            </a:r>
            <a:r>
              <a:rPr lang="en-US" dirty="0" err="1" smtClean="0">
                <a:latin typeface="Comic Sans MS" panose="030F0702030302020204" pitchFamily="66" charset="0"/>
              </a:rPr>
              <a:t>climatisation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prefer a room with air conditioning.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480" y="917850"/>
            <a:ext cx="2560320" cy="22032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480" y="4415510"/>
            <a:ext cx="22574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9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N’oublie</a:t>
            </a:r>
            <a:r>
              <a:rPr lang="en-US" dirty="0" smtClean="0">
                <a:latin typeface="Comic Sans MS" panose="030F0702030302020204" pitchFamily="66" charset="0"/>
              </a:rPr>
              <a:t> pas le billet </a:t>
            </a:r>
            <a:r>
              <a:rPr lang="en-US" dirty="0" err="1" smtClean="0">
                <a:latin typeface="Comic Sans MS" panose="030F0702030302020204" pitchFamily="66" charset="0"/>
              </a:rPr>
              <a:t>d’avion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Don’t forget the plane ticket.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N’oublie</a:t>
            </a:r>
            <a:r>
              <a:rPr lang="en-US" dirty="0" smtClean="0">
                <a:latin typeface="Comic Sans MS" panose="030F0702030302020204" pitchFamily="66" charset="0"/>
              </a:rPr>
              <a:t> pas le </a:t>
            </a:r>
            <a:r>
              <a:rPr lang="en-US" dirty="0" err="1" smtClean="0">
                <a:latin typeface="Comic Sans MS" panose="030F0702030302020204" pitchFamily="66" charset="0"/>
              </a:rPr>
              <a:t>clé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Don’t forget the key.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N’oublie</a:t>
            </a:r>
            <a:r>
              <a:rPr lang="en-US" dirty="0" smtClean="0">
                <a:latin typeface="Comic Sans MS" panose="030F0702030302020204" pitchFamily="66" charset="0"/>
              </a:rPr>
              <a:t> pas la valise.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Don’t forget the suitcase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352" y="1553560"/>
            <a:ext cx="3079825" cy="12421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260" y="3464128"/>
            <a:ext cx="1722007" cy="8330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260" y="4569196"/>
            <a:ext cx="2459184" cy="246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te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conseille</a:t>
            </a:r>
            <a:r>
              <a:rPr lang="en-US" dirty="0" smtClean="0">
                <a:latin typeface="Comic Sans MS" panose="030F0702030302020204" pitchFamily="66" charset="0"/>
              </a:rPr>
              <a:t> de </a:t>
            </a:r>
            <a:r>
              <a:rPr lang="en-US" dirty="0" err="1" smtClean="0">
                <a:latin typeface="Comic Sans MS" panose="030F0702030302020204" pitchFamily="66" charset="0"/>
              </a:rPr>
              <a:t>prendre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parapluie.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advise you to take an umbrella.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Je </a:t>
            </a:r>
            <a:r>
              <a:rPr lang="en-US" dirty="0" err="1" smtClean="0">
                <a:latin typeface="Comic Sans MS" panose="030F0702030302020204" pitchFamily="66" charset="0"/>
              </a:rPr>
              <a:t>te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conseille</a:t>
            </a:r>
            <a:r>
              <a:rPr lang="en-US" dirty="0" smtClean="0">
                <a:latin typeface="Comic Sans MS" panose="030F0702030302020204" pitchFamily="66" charset="0"/>
              </a:rPr>
              <a:t> de </a:t>
            </a:r>
            <a:r>
              <a:rPr lang="en-US" dirty="0" err="1" smtClean="0">
                <a:latin typeface="Comic Sans MS" panose="030F0702030302020204" pitchFamily="66" charset="0"/>
              </a:rPr>
              <a:t>prendre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une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trousse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 advise you to take a </a:t>
            </a:r>
            <a:r>
              <a:rPr lang="en-US" dirty="0" err="1" smtClean="0">
                <a:latin typeface="Comic Sans MS" panose="030F0702030302020204" pitchFamily="66" charset="0"/>
              </a:rPr>
              <a:t>toiletrie</a:t>
            </a:r>
            <a:r>
              <a:rPr lang="en-US" dirty="0" smtClean="0">
                <a:latin typeface="Comic Sans MS" panose="030F0702030302020204" pitchFamily="66" charset="0"/>
              </a:rPr>
              <a:t> case.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966" y="1690688"/>
            <a:ext cx="2685834" cy="21654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6" y="4584775"/>
            <a:ext cx="5021943" cy="197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5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as </a:t>
            </a:r>
            <a:r>
              <a:rPr lang="en-US" dirty="0" err="1" smtClean="0">
                <a:latin typeface="Comic Sans MS" panose="030F0702030302020204" pitchFamily="66" charset="0"/>
              </a:rPr>
              <a:t>intérêt</a:t>
            </a:r>
            <a:r>
              <a:rPr lang="en-US" dirty="0" smtClean="0">
                <a:latin typeface="Comic Sans MS" panose="030F0702030302020204" pitchFamily="66" charset="0"/>
              </a:rPr>
              <a:t> à </a:t>
            </a:r>
            <a:r>
              <a:rPr lang="en-US" dirty="0" err="1" smtClean="0">
                <a:latin typeface="Comic Sans MS" panose="030F0702030302020204" pitchFamily="66" charset="0"/>
              </a:rPr>
              <a:t>emporter</a:t>
            </a:r>
            <a:r>
              <a:rPr lang="en-US" dirty="0" smtClean="0">
                <a:latin typeface="Comic Sans MS" panose="030F0702030302020204" pitchFamily="66" charset="0"/>
              </a:rPr>
              <a:t> un </a:t>
            </a:r>
            <a:r>
              <a:rPr lang="en-US" dirty="0" err="1" smtClean="0">
                <a:latin typeface="Comic Sans MS" panose="030F0702030302020204" pitchFamily="66" charset="0"/>
              </a:rPr>
              <a:t>imper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You’d better bring a raincoat.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as </a:t>
            </a:r>
            <a:r>
              <a:rPr lang="en-US" dirty="0" err="1" smtClean="0">
                <a:latin typeface="Comic Sans MS" panose="030F0702030302020204" pitchFamily="66" charset="0"/>
              </a:rPr>
              <a:t>intérêt</a:t>
            </a:r>
            <a:r>
              <a:rPr lang="en-US" dirty="0" smtClean="0">
                <a:latin typeface="Comic Sans MS" panose="030F0702030302020204" pitchFamily="66" charset="0"/>
              </a:rPr>
              <a:t> à </a:t>
            </a:r>
            <a:r>
              <a:rPr lang="en-US" dirty="0" err="1" smtClean="0">
                <a:latin typeface="Comic Sans MS" panose="030F0702030302020204" pitchFamily="66" charset="0"/>
              </a:rPr>
              <a:t>emporter</a:t>
            </a:r>
            <a:r>
              <a:rPr lang="en-US" dirty="0" smtClean="0">
                <a:latin typeface="Comic Sans MS" panose="030F0702030302020204" pitchFamily="66" charset="0"/>
              </a:rPr>
              <a:t> un chapeau.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You’d better bring a hat.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928" y="1690688"/>
            <a:ext cx="2390874" cy="2692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478" y="4383113"/>
            <a:ext cx="3022899" cy="22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02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devrais</a:t>
            </a:r>
            <a:r>
              <a:rPr lang="en-US" dirty="0" smtClean="0">
                <a:latin typeface="Comic Sans MS" panose="030F0702030302020204" pitchFamily="66" charset="0"/>
              </a:rPr>
              <a:t> faire la valise.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 should pack your suitcase.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devrais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acheter</a:t>
            </a:r>
            <a:r>
              <a:rPr lang="en-US" dirty="0" smtClean="0">
                <a:latin typeface="Comic Sans MS" panose="030F0702030302020204" pitchFamily="66" charset="0"/>
              </a:rPr>
              <a:t> un billet.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 should buy your ticket.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741" y="1825625"/>
            <a:ext cx="2317937" cy="23697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860" y="4587961"/>
            <a:ext cx="5069709" cy="213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1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ne </a:t>
            </a:r>
            <a:r>
              <a:rPr lang="en-US" dirty="0" err="1" smtClean="0">
                <a:latin typeface="Comic Sans MS" panose="030F0702030302020204" pitchFamily="66" charset="0"/>
              </a:rPr>
              <a:t>peux</a:t>
            </a:r>
            <a:r>
              <a:rPr lang="en-US" dirty="0" smtClean="0">
                <a:latin typeface="Comic Sans MS" panose="030F0702030302020204" pitchFamily="66" charset="0"/>
              </a:rPr>
              <a:t> pas </a:t>
            </a:r>
            <a:r>
              <a:rPr lang="en-US" dirty="0" err="1" smtClean="0">
                <a:latin typeface="Comic Sans MS" panose="030F0702030302020204" pitchFamily="66" charset="0"/>
              </a:rPr>
              <a:t>partir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sans</a:t>
            </a:r>
            <a:r>
              <a:rPr lang="en-US" dirty="0" smtClean="0">
                <a:latin typeface="Comic Sans MS" panose="030F0702030302020204" pitchFamily="66" charset="0"/>
              </a:rPr>
              <a:t> le </a:t>
            </a:r>
            <a:r>
              <a:rPr lang="en-US" dirty="0" err="1" smtClean="0">
                <a:latin typeface="Comic Sans MS" panose="030F0702030302020204" pitchFamily="66" charset="0"/>
              </a:rPr>
              <a:t>passeport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 can’t leave without your passport.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ne </a:t>
            </a:r>
            <a:r>
              <a:rPr lang="en-US" dirty="0" err="1" smtClean="0">
                <a:latin typeface="Comic Sans MS" panose="030F0702030302020204" pitchFamily="66" charset="0"/>
              </a:rPr>
              <a:t>peux</a:t>
            </a:r>
            <a:r>
              <a:rPr lang="en-US" dirty="0" smtClean="0">
                <a:latin typeface="Comic Sans MS" panose="030F0702030302020204" pitchFamily="66" charset="0"/>
              </a:rPr>
              <a:t> pas </a:t>
            </a:r>
            <a:r>
              <a:rPr lang="en-US" dirty="0" err="1" smtClean="0">
                <a:latin typeface="Comic Sans MS" panose="030F0702030302020204" pitchFamily="66" charset="0"/>
              </a:rPr>
              <a:t>partir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sans</a:t>
            </a:r>
            <a:r>
              <a:rPr lang="en-US" dirty="0" smtClean="0">
                <a:latin typeface="Comic Sans MS" panose="030F0702030302020204" pitchFamily="66" charset="0"/>
              </a:rPr>
              <a:t> la carte de </a:t>
            </a:r>
            <a:r>
              <a:rPr lang="en-US" dirty="0" err="1" smtClean="0">
                <a:latin typeface="Comic Sans MS" panose="030F0702030302020204" pitchFamily="66" charset="0"/>
              </a:rPr>
              <a:t>crédit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 can’t leave without your credit card.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Tu</a:t>
            </a:r>
            <a:r>
              <a:rPr lang="en-US" dirty="0" smtClean="0">
                <a:latin typeface="Comic Sans MS" panose="030F0702030302020204" pitchFamily="66" charset="0"/>
              </a:rPr>
              <a:t> ne </a:t>
            </a:r>
            <a:r>
              <a:rPr lang="en-US" dirty="0" err="1" smtClean="0">
                <a:latin typeface="Comic Sans MS" panose="030F0702030302020204" pitchFamily="66" charset="0"/>
              </a:rPr>
              <a:t>peux</a:t>
            </a:r>
            <a:r>
              <a:rPr lang="en-US" dirty="0" smtClean="0">
                <a:latin typeface="Comic Sans MS" panose="030F0702030302020204" pitchFamily="66" charset="0"/>
              </a:rPr>
              <a:t> pas </a:t>
            </a:r>
            <a:r>
              <a:rPr lang="en-US" dirty="0" err="1" smtClean="0">
                <a:latin typeface="Comic Sans MS" panose="030F0702030302020204" pitchFamily="66" charset="0"/>
              </a:rPr>
              <a:t>sortir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sans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moi</a:t>
            </a:r>
            <a:r>
              <a:rPr lang="en-US" dirty="0" smtClean="0">
                <a:latin typeface="Comic Sans MS" panose="030F0702030302020204" pitchFamily="66" charset="0"/>
              </a:rPr>
              <a:t>!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You can’t leave without me!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099" y="1690688"/>
            <a:ext cx="1960446" cy="2460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734" y="4622800"/>
            <a:ext cx="35433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236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10.1 Travel expressions IPA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 Travel expressions IPA</dc:title>
  <dc:creator>Patricia Cedrone</dc:creator>
  <cp:lastModifiedBy>Patricia Cedrone</cp:lastModifiedBy>
  <cp:revision>17</cp:revision>
  <dcterms:created xsi:type="dcterms:W3CDTF">2016-05-06T16:23:07Z</dcterms:created>
  <dcterms:modified xsi:type="dcterms:W3CDTF">2016-05-06T18:07:21Z</dcterms:modified>
</cp:coreProperties>
</file>